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771091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№187</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4697426"/>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743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07 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a:solidFill>
                  <a:srgbClr val="000000"/>
                </a:solidFill>
                <a:latin typeface="Times New Roman"/>
              </a:rPr>
              <a:t>Жел </a:t>
            </a:r>
            <a:r>
              <a:rPr lang="kk-KZ" sz="1100" dirty="0" smtClean="0">
                <a:solidFill>
                  <a:srgbClr val="000000"/>
                </a:solidFill>
                <a:latin typeface="Times New Roman"/>
              </a:rPr>
              <a:t>солтүстік-батыстан соғады</a:t>
            </a:r>
            <a:r>
              <a:rPr lang="kk-KZ" sz="1100" dirty="0">
                <a:solidFill>
                  <a:srgbClr val="000000"/>
                </a:solidFill>
                <a:latin typeface="Times New Roman"/>
              </a:rPr>
              <a:t>, </a:t>
            </a:r>
            <a:r>
              <a:rPr lang="kk-KZ" sz="1100">
                <a:solidFill>
                  <a:srgbClr val="000000"/>
                </a:solidFill>
                <a:latin typeface="Times New Roman"/>
              </a:rPr>
              <a:t>күші </a:t>
            </a:r>
            <a:r>
              <a:rPr lang="kk-KZ" sz="1100" smtClean="0">
                <a:solidFill>
                  <a:srgbClr val="000000"/>
                </a:solidFill>
                <a:latin typeface="Times New Roman"/>
              </a:rPr>
              <a:t>7-12 </a:t>
            </a:r>
            <a:r>
              <a:rPr lang="kk-KZ" sz="1100" dirty="0" smtClean="0">
                <a:solidFill>
                  <a:srgbClr val="000000"/>
                </a:solidFill>
                <a:latin typeface="Times New Roman"/>
              </a:rPr>
              <a:t>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16-18, </a:t>
            </a:r>
            <a:r>
              <a:rPr lang="kk-KZ" sz="1100" dirty="0">
                <a:solidFill>
                  <a:srgbClr val="000000"/>
                </a:solidFill>
                <a:latin typeface="Times New Roman"/>
              </a:rPr>
              <a:t>күндіз </a:t>
            </a:r>
            <a:r>
              <a:rPr lang="kk-KZ" sz="1100" dirty="0" smtClean="0">
                <a:solidFill>
                  <a:srgbClr val="000000"/>
                </a:solidFill>
                <a:latin typeface="Times New Roman"/>
              </a:rPr>
              <a:t>30-32 </a:t>
            </a:r>
            <a:r>
              <a:rPr lang="kk-KZ" sz="1100" dirty="0">
                <a:solidFill>
                  <a:srgbClr val="000000"/>
                </a:solidFill>
                <a:latin typeface="Times New Roman"/>
              </a:rPr>
              <a:t>градус жылы.</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08 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08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 Жел солтүстік-шығыстан </a:t>
            </a:r>
            <a:r>
              <a:rPr lang="kk-KZ" sz="1100" dirty="0">
                <a:solidFill>
                  <a:srgbClr val="000000"/>
                </a:solidFill>
                <a:latin typeface="Times New Roman"/>
              </a:rPr>
              <a:t>соғады, күші </a:t>
            </a:r>
            <a:r>
              <a:rPr lang="kk-KZ" sz="1100" dirty="0" smtClean="0">
                <a:solidFill>
                  <a:srgbClr val="000000"/>
                </a:solidFill>
                <a:latin typeface="Times New Roman"/>
              </a:rPr>
              <a:t>5-10 </a:t>
            </a:r>
            <a:r>
              <a:rPr lang="kk-KZ" sz="1100" dirty="0">
                <a:solidFill>
                  <a:srgbClr val="000000"/>
                </a:solidFill>
                <a:latin typeface="Times New Roman"/>
              </a:rPr>
              <a:t>м/с. Ауа </a:t>
            </a:r>
            <a:r>
              <a:rPr lang="kk-KZ" sz="1100" dirty="0" smtClean="0">
                <a:solidFill>
                  <a:srgbClr val="000000"/>
                </a:solidFill>
                <a:latin typeface="Times New Roman"/>
              </a:rPr>
              <a:t>температурасы 15-17 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06 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07 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43199</TotalTime>
  <Words>561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7820</cp:revision>
  <cp:lastPrinted>2021-07-01T03:56:27Z</cp:lastPrinted>
  <dcterms:created xsi:type="dcterms:W3CDTF">2018-03-27T06:03:00Z</dcterms:created>
  <dcterms:modified xsi:type="dcterms:W3CDTF">2026-07-06T07:05:46Z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