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74" d="100"/>
          <a:sy n="74" d="100"/>
        </p:scale>
        <p:origin x="78"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85381165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187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0</a:t>
                      </a:r>
                      <a:r>
                        <a:rPr lang="en-US" dirty="0"/>
                        <a:t>6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159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kk-KZ" altLang="ru-RU" sz="1200" b="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07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a:t>
            </a:r>
            <a:r>
              <a:rPr lang="en-US"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6</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a:t>
            </a:r>
            <a:r>
              <a:rPr lang="en-US"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7</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шығыстан, солтүстіктен жел соғады, күші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30-32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a:t>
            </a:r>
            <a:r>
              <a:rPr lang="en-US"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8</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a:t>
            </a:r>
            <a:r>
              <a:rPr lang="en-US"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7</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0</a:t>
            </a:r>
            <a:r>
              <a:rPr lang="en-US"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8</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Солтүстік-шығыстан жел соғады,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57383709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69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a:t>
                      </a:r>
                      <a:r>
                        <a:rPr lang="en-US"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106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2451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09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5</a:t>
                      </a: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03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a:t>
                      </a:r>
                      <a:r>
                        <a:rPr lang="en-US"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0</a:t>
            </a:r>
            <a:r>
              <a:rPr lang="en-US"/>
              <a:t>6</a:t>
            </a:r>
            <a:r>
              <a:rPr lang="ru-RU"/>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14900" y="2633663"/>
            <a:ext cx="4813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сейіліуіне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325</TotalTime>
  <Words>667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96</cp:revision>
  <dcterms:modified xsi:type="dcterms:W3CDTF">2026-07-06T08:09:15Z</dcterms:modified>
</cp:coreProperties>
</file>