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45136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солтүстіктен жел соғады, күші 5-10 м/с. Ауа температурасы түнде 17-19,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шығыстан жел соғады, күші 2-7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17059342"/>
              </p:ext>
            </p:extLst>
          </p:nvPr>
        </p:nvGraphicFramePr>
        <p:xfrm>
          <a:off x="5010666"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22597</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2021-07-01T07:38:07Z</cp:lastPrinted>
  <dcterms:created xsi:type="dcterms:W3CDTF">2018-03-27T06:03:00Z</dcterms:created>
  <dcterms:modified xsi:type="dcterms:W3CDTF">2026-07-06T08:39:22Z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