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537540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06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найзағай, бұршақ, дауыл болады. Оңтүстік-шығыстан соғатын жел солтүстік-батысқа ауысады, түнде күші 3-8 м/с, күндіз күші 7-12, екпіні 15-20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градус қатты ыстық болады</a:t>
            </a:r>
            <a:r>
              <a:rPr lang="kk-KZ" sz="1200" dirty="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08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Солтүстіктен </a:t>
            </a:r>
            <a:r>
              <a:rPr lang="kk-KZ" sz="1200" dirty="0" smtClean="0">
                <a:latin typeface="Times New Roman" panose="02020603050405020304" pitchFamily="18" charset="0"/>
                <a:cs typeface="Times New Roman" panose="02020603050405020304" pitchFamily="18" charset="0"/>
                <a:sym typeface="+mn-ea"/>
              </a:rPr>
              <a:t>жел </a:t>
            </a:r>
            <a:r>
              <a:rPr lang="kk-KZ" sz="1200" dirty="0" smtClean="0">
                <a:latin typeface="Times New Roman" panose="02020603050405020304" pitchFamily="18" charset="0"/>
                <a:cs typeface="Times New Roman" panose="02020603050405020304" pitchFamily="18" charset="0"/>
                <a:sym typeface="+mn-ea"/>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27582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398975"/>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smtClean="0">
                <a:solidFill>
                  <a:prstClr val="black"/>
                </a:solidFill>
                <a:latin typeface="Times New Roman" panose="02020603050405020304" pitchFamily="18" charset="0"/>
                <a:cs typeface="Times New Roman" panose="02020603050405020304" pitchFamily="18" charset="0"/>
              </a:rPr>
              <a:t>жылғы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шілде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47663</TotalTime>
  <Words>542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7053</cp:revision>
  <cp:lastPrinted>2021-07-01T07:38:07Z</cp:lastPrinted>
  <dcterms:created xsi:type="dcterms:W3CDTF">2018-03-27T06:03:00Z</dcterms:created>
  <dcterms:modified xsi:type="dcterms:W3CDTF">2026-07-06T07:20:20Z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