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187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07 </a:t>
            </a:r>
            <a:r>
              <a:rPr lang="kk-KZ" altLang="ru-RU" sz="1200" b="1" dirty="0" smtClean="0">
                <a:latin typeface="Times New Roman" pitchFamily="18" charset="0"/>
                <a:ea typeface="Times New Roman KZ" pitchFamily="18" charset="0"/>
                <a:cs typeface="Times New Roman" pitchFamily="18" charset="0"/>
              </a:rPr>
              <a:t>шілдеге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07 </a:t>
            </a:r>
            <a:r>
              <a:rPr lang="ru-RU" sz="1200" b="1" dirty="0" err="1" smtClean="0">
                <a:latin typeface="Times New Roman" pitchFamily="18" charset="0"/>
                <a:cs typeface="Times New Roman" pitchFamily="18" charset="0"/>
              </a:rPr>
              <a:t>шілдеде</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kk-KZ" sz="1200" b="1" dirty="0" smtClean="0">
                <a:latin typeface="Times New Roman" pitchFamily="18" charset="0"/>
                <a:cs typeface="Times New Roman" pitchFamily="18" charset="0"/>
              </a:rPr>
              <a:t>08 шілдеде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14-16 градус жылы,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қатты ыстық 34-36 градус.</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a:t>
            </a:r>
            <a:r>
              <a:rPr lang="kk-KZ" altLang="ru-RU" sz="1200" b="1" dirty="0" smtClean="0">
                <a:latin typeface="Times New Roman" pitchFamily="18" charset="0"/>
                <a:ea typeface="Times New Roman KZ" pitchFamily="18" charset="0"/>
                <a:cs typeface="Times New Roman" pitchFamily="18" charset="0"/>
              </a:rPr>
              <a:t>08 </a:t>
            </a:r>
            <a:r>
              <a:rPr lang="kk-KZ" altLang="ru-RU" sz="1200" b="1" dirty="0" smtClean="0">
                <a:latin typeface="Times New Roman" pitchFamily="18" charset="0"/>
                <a:ea typeface="Times New Roman KZ" pitchFamily="18" charset="0"/>
                <a:cs typeface="Times New Roman" pitchFamily="18" charset="0"/>
              </a:rPr>
              <a:t>шілдеге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07 шілдеде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smtClean="0">
                <a:latin typeface="Times New Roman" pitchFamily="18" charset="0"/>
                <a:ea typeface="Times New Roman KZ" pitchFamily="18" charset="0"/>
                <a:cs typeface="Times New Roman" pitchFamily="18" charset="0"/>
              </a:rPr>
              <a:t>08 </a:t>
            </a:r>
            <a:r>
              <a:rPr lang="ru-RU" sz="1200" b="1" dirty="0" err="1" smtClean="0">
                <a:latin typeface="Times New Roman" pitchFamily="18" charset="0"/>
                <a:ea typeface="Times New Roman KZ" pitchFamily="18" charset="0"/>
                <a:cs typeface="Times New Roman" pitchFamily="18" charset="0"/>
              </a:rPr>
              <a:t>шілдеде</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5-10 м/с. Ауа температурасы </a:t>
            </a:r>
            <a:r>
              <a:rPr lang="kk-KZ" sz="1200" dirty="0" smtClean="0">
                <a:latin typeface="Times New Roman" pitchFamily="18" charset="0"/>
                <a:cs typeface="Times New Roman" pitchFamily="18" charset="0"/>
              </a:rPr>
              <a:t>14-16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45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1881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0,37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67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0,33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400" b="1" i="1" dirty="0" smtClean="0">
                <a:solidFill>
                  <a:srgbClr val="000000"/>
                </a:solidFill>
                <a:latin typeface="Times New Roman" panose="02020603050405020304" pitchFamily="18" charset="0"/>
                <a:cs typeface="Times New Roman" panose="02020603050405020304" pitchFamily="18" charset="0"/>
              </a:rPr>
              <a:t>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23030</TotalTime>
  <Words>524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5973</cp:revision>
  <cp:lastPrinted>2021-07-01T03:56:27Z</cp:lastPrinted>
  <dcterms:created xsi:type="dcterms:W3CDTF">2018-03-27T06:03:00Z</dcterms:created>
  <dcterms:modified xsi:type="dcterms:W3CDTF">2026-07-06T06:41:05Z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