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156"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10305126"/>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№187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07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06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07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күндіз </a:t>
            </a:r>
            <a:r>
              <a:rPr lang="kk-KZ" sz="1200" dirty="0">
                <a:latin typeface="Times New Roman" panose="02020603050405020304" pitchFamily="18" charset="0"/>
                <a:cs typeface="Times New Roman" panose="02020603050405020304" pitchFamily="18" charset="0"/>
              </a:rPr>
              <a:t>жаңбыр</a:t>
            </a:r>
            <a:r>
              <a:rPr lang="kk-KZ" sz="1200" dirty="0">
                <a:solidFill>
                  <a:prstClr val="black"/>
                </a:solidFill>
                <a:latin typeface="Times New Roman" pitchFamily="18" charset="0"/>
                <a:cs typeface="Times New Roman" pitchFamily="18" charset="0"/>
              </a:rPr>
              <a:t>, найзағай, бұршақ. Жел солтүстік-батыстан, солтүстіктен соғады, күші 5-10, күндіз екпіні 15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25-27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1200" b="1">
              <a:latin typeface="Times New Roman" pitchFamily="18" charset="0"/>
              <a:cs typeface="Times New Roman" pitchFamily="18" charset="0"/>
            </a:endParaRPr>
          </a:p>
          <a:p>
            <a:pPr algn="ctr">
              <a:spcBef>
                <a:spcPts val="0"/>
              </a:spcBef>
              <a:defRPr/>
            </a:pPr>
            <a:r>
              <a:rPr lang="ru-RU" altLang="ru-RU" sz="1200" b="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08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07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08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4-9 м/с. Ауа температурасы 10-12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65264" y="338407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3" name="Таблица 2">
            <a:extLst>
              <a:ext uri="{FF2B5EF4-FFF2-40B4-BE49-F238E27FC236}">
                <a16:creationId xmlns:a16="http://schemas.microsoft.com/office/drawing/2014/main" id="{BE7919BC-42E5-143F-1139-FBDC00CFDB23}"/>
              </a:ext>
            </a:extLst>
          </p:cNvPr>
          <p:cNvGraphicFramePr>
            <a:graphicFrameLocks noGrp="1"/>
          </p:cNvGraphicFramePr>
          <p:nvPr>
            <p:extLst>
              <p:ext uri="{D42A27DB-BD31-4B8C-83A1-F6EECF244321}">
                <p14:modId xmlns:p14="http://schemas.microsoft.com/office/powerpoint/2010/main" val="1361261773"/>
              </p:ext>
            </p:extLst>
          </p:nvPr>
        </p:nvGraphicFramePr>
        <p:xfrm>
          <a:off x="5020837" y="4219817"/>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0,325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
        <p:nvSpPr>
          <p:cNvPr id="6" name="TextBox 13">
            <a:extLst>
              <a:ext uri="{FF2B5EF4-FFF2-40B4-BE49-F238E27FC236}">
                <a16:creationId xmlns:a16="http://schemas.microsoft.com/office/drawing/2014/main" id="{F5C3B971-9920-92E1-DA07-F809A3C7FBC5}"/>
              </a:ext>
            </a:extLst>
          </p:cNvPr>
          <p:cNvSpPr txBox="1"/>
          <p:nvPr/>
        </p:nvSpPr>
        <p:spPr>
          <a:xfrm>
            <a:off x="5038625" y="242048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a:t>
            </a:r>
            <a:r>
              <a:rPr lang="kk-KZ" altLang="ru-RU" sz="1200" b="1" i="1">
                <a:solidFill>
                  <a:srgbClr val="000000"/>
                </a:solidFill>
                <a:latin typeface="Times New Roman" panose="02020603050405020304" pitchFamily="18" charset="0"/>
                <a:cs typeface="Times New Roman" panose="02020603050405020304" pitchFamily="18" charset="0"/>
              </a:rPr>
              <a:t>/ 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21089</TotalTime>
  <Words>605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4466</cp:revision>
  <cp:lastPrinted>2021-07-01T03:56:27Z</cp:lastPrinted>
  <dcterms:created xsi:type="dcterms:W3CDTF">2018-03-27T06:03:00Z</dcterms:created>
  <dcterms:modified xsi:type="dcterms:W3CDTF">2026-07-06T07:50:31Z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