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32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6884992"/>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күндіз жаңбыр, найзағай, бұршақ. Солтүстік, солтүстік-шығыстан жел соғады, түнде 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күндіз 5-10 м/с. Ауа температурасы түнде 16-18,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8</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7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6 </a:t>
            </a:r>
            <a:r>
              <a:rPr lang="ru-RU" altLang="ru-RU" sz="1200" b="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93252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28347</TotalTime>
  <Words>624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5353</cp:revision>
  <cp:lastPrinted>2021-07-01T07:38:07Z</cp:lastPrinted>
  <dcterms:created xsi:type="dcterms:W3CDTF">2018-03-27T06:03:00Z</dcterms:created>
  <dcterms:modified xsi:type="dcterms:W3CDTF">2026-07-06T08:09:59Z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