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2076383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08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Переменная облачность, днем небольшой дождь, гроза. Ветер северо-восточный ночью 2-7, днем 5-10 м/с.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ночью 17-19, днем 30-32 тепла.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еверо-восточный, 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2-7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16-18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02570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28782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4420</cp:revision>
  <cp:lastPrinted>2021-07-01T03:56:27Z</cp:lastPrinted>
  <dcterms:created xsi:type="dcterms:W3CDTF">2018-03-27T06:03:00Z</dcterms:created>
  <dcterms:modified xsi:type="dcterms:W3CDTF">2026-07-07T06:18:15Z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