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90889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08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  северо-восточный ночью 5-10, днем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18-20, днем 29-31 </a:t>
            </a:r>
            <a:r>
              <a:rPr lang="ru-RU" sz="1100" dirty="0"/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09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08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17-19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июля, ночью 09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21540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8710</cp:revision>
  <cp:lastPrinted>2021-07-01T03:56:27Z</cp:lastPrinted>
  <dcterms:created xsi:type="dcterms:W3CDTF">2018-03-27T06:03:00Z</dcterms:created>
  <dcterms:modified xsi:type="dcterms:W3CDTF">2026-07-07T08:38:13Z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