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64012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489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утром и днем дождь, гроза. Ветер северный, северо-восточный 9-14 м/с. Температура воздуха ночью 22-24, днем 28-30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Прогноз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29834</TotalTime>
  <Words>588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4325</cp:revision>
  <cp:lastPrinted>2021-10-15T03:50:29Z</cp:lastPrinted>
  <dcterms:created xsi:type="dcterms:W3CDTF">2018-03-27T06:03:00Z</dcterms:created>
  <dcterms:modified xsi:type="dcterms:W3CDTF">2026-07-07T07:26:47Z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