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50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92958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дождь, гроза, град. Ветер северо-западный, северный 5-10, днем порывы 15-20 м/с. Температура воздуха ночью 16-18, днем 28-30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896" y="32905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34B2F1B-1180-BC83-4994-B4B3B0E4D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122096"/>
              </p:ext>
            </p:extLst>
          </p:nvPr>
        </p:nvGraphicFramePr>
        <p:xfrm>
          <a:off x="5049634" y="402382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2813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Ақанова А.Е.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29723</TotalTime>
  <Words>698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5061</cp:revision>
  <cp:lastPrinted>2026-04-01T06:23:53Z</cp:lastPrinted>
  <dcterms:created xsi:type="dcterms:W3CDTF">2018-03-27T06:03:00Z</dcterms:created>
  <dcterms:modified xsi:type="dcterms:W3CDTF">2026-07-07T07:30:00Z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