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18548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июля до 20 ч. 08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33-35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09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943261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08 июля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36626</TotalTime>
  <Words>573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5838</cp:revision>
  <cp:lastPrinted>2025-12-12T07:56:19Z</cp:lastPrinted>
  <dcterms:created xsi:type="dcterms:W3CDTF">2018-03-27T06:03:00Z</dcterms:created>
  <dcterms:modified xsi:type="dcterms:W3CDTF">2026-07-07T07:03:12Z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