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68"/>
  </p:normalViewPr>
  <p:slideViewPr>
    <p:cSldViewPr snapToGrid="0">
      <p:cViewPr varScale="1">
        <p:scale>
          <a:sx n="103" d="100"/>
          <a:sy n="103" d="100"/>
        </p:scale>
        <p:origin x="15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12011644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18</a:t>
                      </a:r>
                      <a:r>
                        <a:rPr lang="kk-KZ" dirty="0"/>
                        <a:t>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07</a:t>
                      </a:r>
                      <a:r>
                        <a:rPr lang="en-US" sz="1100" baseline="0" dirty="0"/>
                        <a:t> </a:t>
                      </a:r>
                      <a:r>
                        <a:rPr lang="ru-RU" sz="1100" baseline="0" dirty="0"/>
                        <a:t>июля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07 июля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24437" y="227965"/>
            <a:ext cx="4623437" cy="1985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07 июля до 20 ч. 08 июля</a:t>
            </a:r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r>
              <a:rPr lang="ru-RU" altLang="ru-RU" sz="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                              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кратковременный дождь, гроза. Ветер северо-восточный ночью 2-7, днем 9-14, порывы 15-18 м/с. Температура воздуха ночью 17-19, днем 30-32 тепла.</a:t>
            </a: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09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08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09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Переменная облачность, без осадков. Ветер восточный 5-10 м/с. Температура воздуха 17-19 тепла.</a:t>
            </a:r>
            <a:endParaRPr lang="en-US" altLang="ru-RU" sz="1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09958605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9C7E3C-2B42-4038-BB2F-0234DA6D1AA3}"/>
              </a:ext>
            </a:extLst>
          </p:cNvPr>
          <p:cNvSpPr txBox="1"/>
          <p:nvPr/>
        </p:nvSpPr>
        <p:spPr>
          <a:xfrm>
            <a:off x="5065713" y="2397125"/>
            <a:ext cx="471170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ночью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Жандосова 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641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113</cp:revision>
  <dcterms:modified xsi:type="dcterms:W3CDTF">2026-07-07T07:11:58Z</dcterms:modified>
</cp:coreProperties>
</file>