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86" d="100"/>
          <a:sy n="86" d="100"/>
        </p:scale>
        <p:origin x="77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10384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9-14 м/с. Температура воздуха ночью 16-18,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16-18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773003"/>
              </p:ext>
            </p:extLst>
          </p:nvPr>
        </p:nvGraphicFramePr>
        <p:xfrm>
          <a:off x="4953000" y="4094578"/>
          <a:ext cx="4643470" cy="2045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25886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5277</cp:revision>
  <cp:lastPrinted>2021-07-01T03:56:27Z</cp:lastPrinted>
  <dcterms:created xsi:type="dcterms:W3CDTF">2018-03-27T06:03:00Z</dcterms:created>
  <dcterms:modified xsi:type="dcterms:W3CDTF">2026-07-08T11:30:21Z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