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2107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40519241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9-14 м/с. Температура воздуха ночью 20-22, днем 32-34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9834700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5968</TotalTime>
  <Words>550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1220</cp:revision>
  <cp:lastPrinted>2021-07-01T03:56:27Z</cp:lastPrinted>
  <dcterms:created xsi:type="dcterms:W3CDTF">2024-09-22T07:48:17Z</dcterms:created>
  <dcterms:modified xsi:type="dcterms:W3CDTF">2026-07-07T09:14:30Z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