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3772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временами сильный дождь, град, шквал. Ветер переменных направлений 7-12, днем порывы 15-20 м/с. Температура воздуха ночью 20-22, днем 31-33 тепла.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40647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41332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2026 года, ночью 09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67959</TotalTime>
  <Words>613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7321</cp:revision>
  <cp:lastPrinted>2021-02-03T11:37:00Z</cp:lastPrinted>
  <dcterms:created xsi:type="dcterms:W3CDTF">2018-03-27T06:03:00Z</dcterms:created>
  <dcterms:modified xsi:type="dcterms:W3CDTF">2026-07-07T07:39:08Z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