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13" d="100"/>
          <a:sy n="113" d="100"/>
        </p:scale>
        <p:origin x="15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89642118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en-US" dirty="0"/>
                        <a:t>18</a:t>
                      </a:r>
                      <a:r>
                        <a:rPr lang="kk-KZ" dirty="0"/>
                        <a:t>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ru-RU" dirty="0"/>
                        <a:t>07</a:t>
                      </a:r>
                      <a:r>
                        <a:rPr lang="en-US" dirty="0"/>
                        <a:t> </a:t>
                      </a:r>
                      <a:r>
                        <a:rPr lang="ru-RU" baseline="0"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0159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08 шілдеге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07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08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өткінші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жаңбыр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найзағай</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шығыстан жел соғады, күші түнде 2-7, күндіз 9-14, екпіні 15-18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17-19,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30-32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just" hangingPunct="1">
              <a:spcBef>
                <a:spcPct val="0"/>
              </a:spcBef>
              <a:buFont typeface="Arial" panose="020B0604020202020204" pitchFamily="34" charset="0"/>
              <a:buNone/>
            </a:pP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09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08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09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Ш</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ығыстан жел соғады, күші 5-10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17-19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p:txBody>
      </p:sp>
      <p:graphicFrame>
        <p:nvGraphicFramePr>
          <p:cNvPr id="27" name="Table"/>
          <p:cNvGraphicFramePr/>
          <p:nvPr>
            <p:extLst>
              <p:ext uri="{D42A27DB-BD31-4B8C-83A1-F6EECF244321}">
                <p14:modId xmlns:p14="http://schemas.microsoft.com/office/powerpoint/2010/main" val="144518255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68</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858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07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4">
            <a:extLst>
              <a:ext uri="{FF2B5EF4-FFF2-40B4-BE49-F238E27FC236}">
                <a16:creationId xmlns:a16="http://schemas.microsoft.com/office/drawing/2014/main" id="{C04C0385-2627-4C36-871E-78D9F7855DA8}"/>
              </a:ext>
            </a:extLst>
          </p:cNvPr>
          <p:cNvSpPr txBox="1">
            <a:spLocks noChangeArrowheads="1"/>
          </p:cNvSpPr>
          <p:nvPr/>
        </p:nvSpPr>
        <p:spPr bwMode="auto">
          <a:xfrm>
            <a:off x="4914900" y="2633663"/>
            <a:ext cx="48133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40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en-US" sz="1200" dirty="0">
                <a:latin typeface="Times New Roman" panose="02020603050405020304" pitchFamily="18" charset="0"/>
                <a:cs typeface="Times New Roman" panose="02020603050405020304" pitchFamily="18" charset="0"/>
                <a:sym typeface="+mn-ea"/>
              </a:rPr>
              <a:t>Метеорологиялық жағдайлар түнде қала атмосферасында ластаушы заттардың</a:t>
            </a:r>
            <a:r>
              <a:rPr lang="kk-KZ" altLang="en-US" sz="1200" b="1" dirty="0">
                <a:latin typeface="Times New Roman" panose="02020603050405020304" pitchFamily="18" charset="0"/>
                <a:cs typeface="Times New Roman" panose="02020603050405020304" pitchFamily="18" charset="0"/>
                <a:sym typeface="+mn-ea"/>
              </a:rPr>
              <a:t> жиналуына </a:t>
            </a:r>
            <a:r>
              <a:rPr lang="kk-KZ" altLang="en-US" sz="1200" dirty="0">
                <a:latin typeface="Times New Roman" panose="02020603050405020304" pitchFamily="18" charset="0"/>
                <a:cs typeface="Times New Roman" panose="02020603050405020304" pitchFamily="18" charset="0"/>
                <a:sym typeface="+mn-ea"/>
              </a:rPr>
              <a:t>ықпал етеді</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төмен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күтілуде</a:t>
            </a:r>
            <a:r>
              <a:rPr lang="ru-RU" altLang="ru-RU" sz="1200" dirty="0">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Жандосова 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361</TotalTime>
  <Words>669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107</cp:revision>
  <dcterms:modified xsi:type="dcterms:W3CDTF">2026-07-07T07:09:43Z</dcterms:modified>
</cp:coreProperties>
</file>