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8541811"/>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07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smtClean="0">
                <a:latin typeface="Times New Roman" panose="02020603050405020304" pitchFamily="18" charset="0"/>
                <a:cs typeface="Times New Roman" panose="02020603050405020304" pitchFamily="18" charset="0"/>
              </a:rPr>
              <a:t>күндіз кей уақыттарда қатты жаңбыр, бұршақ</a:t>
            </a:r>
            <a:r>
              <a:rPr lang="kk-KZ" sz="1200" dirty="0" smtClean="0">
                <a:latin typeface="Times New Roman" panose="02020603050405020304" pitchFamily="18" charset="0"/>
                <a:cs typeface="Times New Roman" panose="02020603050405020304" pitchFamily="18" charset="0"/>
              </a:rPr>
              <a:t>, дауыл болады. </a:t>
            </a:r>
            <a:r>
              <a:rPr lang="kk-KZ" sz="1200" dirty="0" smtClean="0">
                <a:latin typeface="Times New Roman" panose="02020603050405020304" pitchFamily="18" charset="0"/>
                <a:cs typeface="Times New Roman" panose="02020603050405020304" pitchFamily="18" charset="0"/>
              </a:rPr>
              <a:t>Ауыспалы бағытта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күндіз екпіні </a:t>
            </a:r>
            <a:r>
              <a:rPr lang="kk-KZ" sz="1200" dirty="0" smtClean="0">
                <a:latin typeface="Times New Roman" panose="02020603050405020304" pitchFamily="18" charset="0"/>
                <a:cs typeface="Times New Roman" panose="02020603050405020304" pitchFamily="18" charset="0"/>
              </a:rPr>
              <a:t>15-20 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20</a:t>
            </a:r>
            <a:r>
              <a:rPr lang="kk-KZ" sz="1200" dirty="0" smtClean="0">
                <a:latin typeface="Times New Roman" panose="02020603050405020304" pitchFamily="18" charset="0"/>
                <a:cs typeface="Times New Roman" panose="02020603050405020304" pitchFamily="18" charset="0"/>
              </a:rPr>
              <a:t>-22,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a:t>
            </a:r>
            <a:r>
              <a:rPr lang="kk-KZ" sz="1200" dirty="0" smtClean="0">
                <a:latin typeface="Times New Roman" panose="02020603050405020304" pitchFamily="18" charset="0"/>
                <a:cs typeface="Times New Roman" panose="02020603050405020304" pitchFamily="18" charset="0"/>
              </a:rPr>
              <a:t>болады</a:t>
            </a:r>
            <a:r>
              <a:rPr lang="kk-KZ" sz="1200" dirty="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09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Шығыстан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a:t>
            </a:r>
            <a:r>
              <a:rPr lang="kk-KZ" sz="1200" dirty="0" smtClean="0">
                <a:latin typeface="Times New Roman" panose="02020603050405020304" pitchFamily="18" charset="0"/>
                <a:cs typeface="Times New Roman" panose="02020603050405020304" pitchFamily="18" charset="0"/>
              </a:rPr>
              <a:t>21</a:t>
            </a:r>
            <a:r>
              <a:rPr lang="kk-KZ" sz="1200" dirty="0" smtClean="0">
                <a:latin typeface="Times New Roman" panose="02020603050405020304" pitchFamily="18" charset="0"/>
                <a:cs typeface="Times New Roman" panose="02020603050405020304" pitchFamily="18" charset="0"/>
              </a:rPr>
              <a:t>-23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906664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046" y="2398975"/>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шілде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47866</TotalTime>
  <Words>543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7057</cp:revision>
  <cp:lastPrinted>2021-07-01T07:38:07Z</cp:lastPrinted>
  <dcterms:created xsi:type="dcterms:W3CDTF">2018-03-27T06:03:00Z</dcterms:created>
  <dcterms:modified xsi:type="dcterms:W3CDTF">2026-07-07T07:15:37Z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