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2567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08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itchFamily="18" charset="0"/>
              </a:rPr>
              <a:t>, найзағай, бұршақ.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2188288801"/>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0,618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25590</TotalTime>
  <Words>671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4922</cp:revision>
  <cp:lastPrinted>2021-07-01T03:56:27Z</cp:lastPrinted>
  <dcterms:created xsi:type="dcterms:W3CDTF">2018-03-27T06:03:00Z</dcterms:created>
  <dcterms:modified xsi:type="dcterms:W3CDTF">2026-07-07T07:30:04Z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