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9069890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№140</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11115921"/>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635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08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22-24 градус жылы, күндіз қатты ыстық 38-40 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09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22-24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14346</TotalTime>
  <Words>540</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4245</cp:revision>
  <cp:lastPrinted>2021-07-01T03:56:27Z</cp:lastPrinted>
  <dcterms:created xsi:type="dcterms:W3CDTF">2018-03-27T06:03:00Z</dcterms:created>
  <dcterms:modified xsi:type="dcterms:W3CDTF">2026-07-07T06:34:07Z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