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25430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p>
          <a:p>
            <a:pPr lvl="0" algn="ct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сағ. 20-дан бастап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сағ. 20-ға дейін</a:t>
            </a: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20-22,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5523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26030</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5158</cp:revision>
  <cp:lastPrinted>2021-07-01T07:38:07Z</cp:lastPrinted>
  <dcterms:created xsi:type="dcterms:W3CDTF">2018-03-27T06:03:00Z</dcterms:created>
  <dcterms:modified xsi:type="dcterms:W3CDTF">2026-07-07T09:14:06Z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