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08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08 </a:t>
            </a:r>
            <a:r>
              <a:rPr lang="ru-RU" sz="1200" b="1" dirty="0" err="1" smtClean="0">
                <a:latin typeface="Times New Roman" pitchFamily="18" charset="0"/>
                <a:cs typeface="Times New Roman" pitchFamily="18" charset="0"/>
              </a:rPr>
              <a:t>шілдеде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kk-KZ" sz="1200" b="1" dirty="0" smtClean="0">
                <a:latin typeface="Times New Roman" pitchFamily="18" charset="0"/>
                <a:cs typeface="Times New Roman" pitchFamily="18" charset="0"/>
              </a:rPr>
              <a:t>09 шілдеде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таңертең және күндіз жаңбыр, найзағай. </a:t>
            </a:r>
            <a:r>
              <a:rPr lang="kk-KZ" sz="1200" dirty="0" smtClean="0">
                <a:latin typeface="Times New Roman" pitchFamily="18" charset="0"/>
                <a:cs typeface="Times New Roman" pitchFamily="18" charset="0"/>
              </a:rPr>
              <a:t>Солтүстік-шығыстан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32-34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09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08 шілдеде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09 </a:t>
            </a:r>
            <a:r>
              <a:rPr lang="ru-RU" sz="1200" b="1" dirty="0" err="1" smtClean="0">
                <a:latin typeface="Times New Roman" pitchFamily="18" charset="0"/>
                <a:ea typeface="Times New Roman KZ" pitchFamily="18" charset="0"/>
                <a:cs typeface="Times New Roman" pitchFamily="18" charset="0"/>
              </a:rPr>
              <a:t>шілдеде</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0,071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917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0,183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66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0,034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Байменова </a:t>
            </a:r>
            <a:r>
              <a:rPr lang="kk-KZ" altLang="ru-RU" sz="1400" b="1" i="1" dirty="0" smtClean="0">
                <a:solidFill>
                  <a:srgbClr val="000000"/>
                </a:solidFill>
                <a:latin typeface="Times New Roman" panose="02020603050405020304" pitchFamily="18" charset="0"/>
                <a:cs typeface="Times New Roman" panose="02020603050405020304" pitchFamily="18" charset="0"/>
              </a:rPr>
              <a:t>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23039</TotalTime>
  <Words>528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5976</cp:revision>
  <cp:lastPrinted>2021-07-01T03:56:27Z</cp:lastPrinted>
  <dcterms:created xsi:type="dcterms:W3CDTF">2018-03-27T06:03:00Z</dcterms:created>
  <dcterms:modified xsi:type="dcterms:W3CDTF">2026-07-07T06:53:25Z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