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50"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604869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08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itchFamily="18" charset="0"/>
                <a:cs typeface="Times New Roman" pitchFamily="18" charset="0"/>
              </a:rPr>
              <a:t>, найзағай, күндіз бұршақ. Жел солтүстіктен, солтүстік-батыстан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7-12 м/с. Ауа </a:t>
            </a:r>
            <a:r>
              <a:rPr lang="kk-KZ" sz="1200">
                <a:solidFill>
                  <a:prstClr val="black"/>
                </a:solidFill>
                <a:latin typeface="Times New Roman" pitchFamily="18" charset="0"/>
                <a:cs typeface="Times New Roman" pitchFamily="18" charset="0"/>
              </a:rPr>
              <a:t>температурасы 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336" y="34365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62364" y="25098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618926B5-16F2-474F-75FB-FE4088954C1B}"/>
              </a:ext>
            </a:extLst>
          </p:cNvPr>
          <p:cNvGraphicFramePr>
            <a:graphicFrameLocks noGrp="1"/>
          </p:cNvGraphicFramePr>
          <p:nvPr>
            <p:extLst>
              <p:ext uri="{D42A27DB-BD31-4B8C-83A1-F6EECF244321}">
                <p14:modId xmlns:p14="http://schemas.microsoft.com/office/powerpoint/2010/main" val="2713728057"/>
              </p:ext>
            </p:extLst>
          </p:nvPr>
        </p:nvGraphicFramePr>
        <p:xfrm>
          <a:off x="4953000" y="433360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20478</TotalTime>
  <Words>606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4551</cp:revision>
  <cp:lastPrinted>2021-07-01T03:56:27Z</cp:lastPrinted>
  <dcterms:created xsi:type="dcterms:W3CDTF">2018-03-27T06:03:00Z</dcterms:created>
  <dcterms:modified xsi:type="dcterms:W3CDTF">2026-07-07T07:36:44Z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