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31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264615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en-US"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жаңбыр, найзағай. Солтүстік-шығыстан жел соғады, күші 9-14 м/с. Ауа температурасы түнде 16-18, күндіз 26-28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a:t>
            </a:r>
            <a:r>
              <a:rPr lang="kk-KZ" altLang="ru-RU" sz="1150" b="1" dirty="0">
                <a:latin typeface="Times New Roman" panose="02020603050405020304" pitchFamily="18" charset="0"/>
                <a:cs typeface="Times New Roman" panose="02020603050405020304" pitchFamily="18" charset="0"/>
              </a:rPr>
              <a:t>9</a:t>
            </a:r>
            <a:r>
              <a:rPr lang="kk-KZ" altLang="ru-RU" sz="1150" b="1" dirty="0" smtClean="0">
                <a:latin typeface="Times New Roman" panose="02020603050405020304" pitchFamily="18" charset="0"/>
                <a:cs typeface="Times New Roman" panose="02020603050405020304" pitchFamily="18" charset="0"/>
              </a:rPr>
              <a:t>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a:t>
            </a:r>
            <a:r>
              <a:rPr lang="kk-KZ" sz="1150" b="1" dirty="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kk-KZ" sz="1150" b="1" dirty="0">
                <a:latin typeface="Times New Roman" panose="02020603050405020304" pitchFamily="18" charset="0"/>
                <a:cs typeface="Times New Roman" panose="02020603050405020304" pitchFamily="18" charset="0"/>
              </a:rPr>
              <a:t>9</a:t>
            </a:r>
            <a:r>
              <a:rPr lang="kk-KZ" sz="1150" b="1" dirty="0" smtClean="0">
                <a:latin typeface="Times New Roman" panose="02020603050405020304" pitchFamily="18" charset="0"/>
                <a:cs typeface="Times New Roman" panose="02020603050405020304" pitchFamily="18" charset="0"/>
              </a:rPr>
              <a:t>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332315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a:solidFill>
                  <a:srgbClr val="000000"/>
                </a:solidFill>
                <a:latin typeface="Times New Roman" panose="02020603050405020304" pitchFamily="18" charset="0"/>
                <a:cs typeface="Times New Roman" panose="02020603050405020304" pitchFamily="18" charset="0"/>
              </a:rPr>
              <a:t>./ 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28527</TotalTime>
  <Words>539</Words>
  <Application>Microsoft Office PowerPoint</Application>
  <PresentationFormat>Лист A4 (210x297 мм)</PresentationFormat>
  <Paragraphs>84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5317</cp:revision>
  <cp:lastPrinted>2021-07-01T07:38:07Z</cp:lastPrinted>
  <dcterms:created xsi:type="dcterms:W3CDTF">2018-03-27T06:03:00Z</dcterms:created>
  <dcterms:modified xsi:type="dcterms:W3CDTF">2026-07-07T09:34:33Z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