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6" d="100"/>
          <a:sy n="106" d="100"/>
        </p:scale>
        <p:origin x="234"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54408612"/>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247317"/>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08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шілдеде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07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08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күндіз аздаған жаңбыр жауады, найзағай күтіледі. </a:t>
            </a:r>
            <a:r>
              <a:rPr lang="kk-KZ" sz="1200">
                <a:solidFill>
                  <a:prstClr val="black"/>
                </a:solidFill>
                <a:latin typeface="Times New Roman" panose="02020603050405020304" pitchFamily="18" charset="0"/>
                <a:cs typeface="Times New Roman" pitchFamily="18" charset="0"/>
              </a:rPr>
              <a:t>Солтүстік-шығыстан </a:t>
            </a:r>
            <a:r>
              <a:rPr lang="kk-KZ" sz="1200" dirty="0">
                <a:solidFill>
                  <a:prstClr val="black"/>
                </a:solidFill>
                <a:latin typeface="Times New Roman" panose="02020603050405020304" pitchFamily="18" charset="0"/>
                <a:cs typeface="Times New Roman" pitchFamily="18" charset="0"/>
              </a:rPr>
              <a:t>жел соғады, түнде күші 2-7, күндіз 5-10 м/с. Ауа температурасы түнде 17-19, күндіз 30-32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09 ш</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ілде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08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09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Солтүстік-шығыстан, шығыстан жел соғады, күші 2-7 м/с. Ауа температурасы 16-18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265827104"/>
              </p:ext>
            </p:extLst>
          </p:nvPr>
        </p:nvGraphicFramePr>
        <p:xfrm>
          <a:off x="5010666" y="4189389"/>
          <a:ext cx="4572000" cy="2240378"/>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799550">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0138">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013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4013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202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0.404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013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623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013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013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Баймуканова Г./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22610</TotalTime>
  <Words>583</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4337</cp:revision>
  <cp:lastPrinted>2021-07-01T07:38:07Z</cp:lastPrinted>
  <dcterms:created xsi:type="dcterms:W3CDTF">2018-03-27T06:03:00Z</dcterms:created>
  <dcterms:modified xsi:type="dcterms:W3CDTF">2026-07-07T06:18:18Z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