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6" d="100"/>
          <a:sy n="106" d="100"/>
        </p:scale>
        <p:origin x="390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4772573"/>
              </p:ext>
            </p:extLst>
          </p:nvPr>
        </p:nvGraphicFramePr>
        <p:xfrm>
          <a:off x="314527" y="2546642"/>
          <a:ext cx="4465638" cy="260598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189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июля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82259" y="115887"/>
            <a:ext cx="4795153" cy="34522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 на 09 июля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июля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09 июля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endParaRPr lang="ru-RU" altLang="ru-RU" sz="8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>
              <a:lnSpc>
                <a:spcPts val="1440"/>
              </a:lnSpc>
              <a:spcAft>
                <a:spcPts val="0"/>
              </a:spcAft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Переменная облачность, без осадков. Ветер восточных направлений ночью 2-7, днем 3-8 м/с. Температура воздуха ночью 17-19, днем 30-32 тепла.</a:t>
            </a:r>
          </a:p>
          <a:p>
            <a:pPr indent="177800" algn="just">
              <a:lnSpc>
                <a:spcPts val="1440"/>
              </a:lnSpc>
              <a:spcAft>
                <a:spcPts val="0"/>
              </a:spcAft>
            </a:pPr>
            <a:endParaRPr lang="ru-RU" alt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177800" algn="ctr">
              <a:lnSpc>
                <a:spcPts val="1440"/>
              </a:lnSpc>
              <a:spcAft>
                <a:spcPts val="0"/>
              </a:spcAft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10 июля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09 июля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10 июля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endParaRPr lang="ru-RU" altLang="ru-RU" sz="8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defRPr/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Переменная облачность, </a:t>
            </a:r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Ветер </a:t>
            </a:r>
            <a:r>
              <a:rPr lang="ru-RU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юго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-восточный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2-7 м/с. Температура воздуха</a:t>
            </a:r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17-19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146306326"/>
              </p:ext>
            </p:extLst>
          </p:nvPr>
        </p:nvGraphicFramePr>
        <p:xfrm>
          <a:off x="5124792" y="644858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144579" y="3810211"/>
            <a:ext cx="444976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08 июля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2026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51030384"/>
              </p:ext>
            </p:extLst>
          </p:nvPr>
        </p:nvGraphicFramePr>
        <p:xfrm>
          <a:off x="5075127" y="4271876"/>
          <a:ext cx="4588669" cy="21745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656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087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142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69292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0.02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105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0.013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98739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221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0.442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435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0.087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0.017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634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0.001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766536872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Баймуканова Г.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28789</TotalTime>
  <Words>598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4424</cp:revision>
  <cp:lastPrinted>2021-07-01T03:56:27Z</cp:lastPrinted>
  <dcterms:created xsi:type="dcterms:W3CDTF">2018-03-27T06:03:00Z</dcterms:created>
  <dcterms:modified xsi:type="dcterms:W3CDTF">2026-07-08T06:25:35Z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