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236365817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90471408"/>
              </p:ext>
            </p:extLst>
          </p:nvPr>
        </p:nvGraphicFramePr>
        <p:xfrm>
          <a:off x="4953000" y="4143380"/>
          <a:ext cx="4642315" cy="13573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29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6637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5265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3137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916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678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8-13, днем порывы 15-20 м/с. Температура воздуха ночью 23-25 тепла, днем сильная жара 39-41 градус.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</a:p>
          <a:p>
            <a:pPr indent="180975" algn="just"/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8-13, порывы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15-20 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14488</TotalTime>
  <Words>583</Words>
  <Application>Microsoft Office PowerPoint</Application>
  <PresentationFormat>Лист A4 (210x297 мм)</PresentationFormat>
  <Paragraphs>82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4158</cp:revision>
  <cp:lastPrinted>2021-07-01T03:56:27Z</cp:lastPrinted>
  <dcterms:created xsi:type="dcterms:W3CDTF">2018-03-27T06:03:00Z</dcterms:created>
  <dcterms:modified xsi:type="dcterms:W3CDTF">2026-07-08T07:21:20Z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