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3809676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ебольшая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9-14 м/с. Температура воздуха ночью 25-27 тепла, днем сильная жара 39-41 градус.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7-12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2263811"/>
              </p:ext>
            </p:extLst>
          </p:nvPr>
        </p:nvGraphicFramePr>
        <p:xfrm>
          <a:off x="5052561" y="4670011"/>
          <a:ext cx="4625291" cy="187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9777270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16241</TotalTime>
  <Words>536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4222</cp:revision>
  <cp:lastPrinted>2021-07-01T03:56:27Z</cp:lastPrinted>
  <dcterms:created xsi:type="dcterms:W3CDTF">2018-03-27T06:03:00Z</dcterms:created>
  <dcterms:modified xsi:type="dcterms:W3CDTF">2026-07-08T07:05:28Z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