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644478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15-17, днем 28-30 тепла.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10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7-12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15-17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556553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60825</TotalTime>
  <Words>636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8293</cp:revision>
  <cp:lastPrinted>2025-08-12T06:13:34Z</cp:lastPrinted>
  <dcterms:created xsi:type="dcterms:W3CDTF">2018-03-27T06:03:00Z</dcterms:created>
  <dcterms:modified xsi:type="dcterms:W3CDTF">2026-07-08T06:02:44Z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