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3024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1437515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северо-восточный, восточный 5-10 м/с. Температура воздуха ночью 22-24 тепла, днем сильная жара 35-37 градусов.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2283478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5972</TotalTime>
  <Words>555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1222</cp:revision>
  <cp:lastPrinted>2021-07-01T03:56:27Z</cp:lastPrinted>
  <dcterms:created xsi:type="dcterms:W3CDTF">2024-09-22T07:48:17Z</dcterms:created>
  <dcterms:modified xsi:type="dcterms:W3CDTF">2026-07-08T07:41:24Z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