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5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730488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дождь, гроза. Ветер северный 5-10, порывы 15-20 м/с. Температура воздуха ночью 12-14, днем 26-28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9-11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81520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E992ADE-2A72-68CB-50FA-E0E775156F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66978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22217</TotalTime>
  <Words>623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4510</cp:revision>
  <cp:lastPrinted>2021-10-14T11:15:53Z</cp:lastPrinted>
  <dcterms:created xsi:type="dcterms:W3CDTF">2018-03-27T06:03:00Z</dcterms:created>
  <dcterms:modified xsi:type="dcterms:W3CDTF">2026-07-08T07:54:06Z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