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небольшой дождь</a:t>
            </a:r>
            <a:r>
              <a:rPr lang="kk-KZ" sz="1100" dirty="0">
                <a:solidFill>
                  <a:schemeClr val="tx1"/>
                </a:solidFill>
              </a:rPr>
              <a:t>, гроза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, днем порывы </a:t>
            </a:r>
            <a:r>
              <a:rPr lang="kk-KZ" sz="1100" dirty="0" smtClean="0">
                <a:solidFill>
                  <a:schemeClr val="tx1"/>
                </a:solidFill>
              </a:rPr>
              <a:t>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31-33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95499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35525" y="2535279"/>
            <a:ext cx="4949877" cy="1593015"/>
            <a:chOff x="4835525" y="2535279"/>
            <a:chExt cx="4949877" cy="159301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5525" y="2535279"/>
              <a:ext cx="4940300" cy="83099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kk-KZ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0061" y="3658394"/>
              <a:ext cx="4945341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июля 2026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5525" y="3376612"/>
              <a:ext cx="4941888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30218</TotalTime>
  <Words>786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7415</cp:revision>
  <cp:lastPrinted>2021-07-01T09:11:30Z</cp:lastPrinted>
  <dcterms:created xsi:type="dcterms:W3CDTF">2018-03-27T06:03:00Z</dcterms:created>
  <dcterms:modified xsi:type="dcterms:W3CDTF">2026-07-08T06:45:04Z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