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32983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32295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дождь, гроза, град, шквал. Ветер северный</a:t>
            </a:r>
            <a:r>
              <a:rPr lang="ru-RU" sz="1100" kern="140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1100" kern="140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северо-восточный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9-14, днем порывы 15-20 м/с. Температура воздуха ночью 18-20, днем 31-33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41776</TotalTime>
  <Words>612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7147</cp:revision>
  <cp:lastPrinted>2021-07-01T03:56:27Z</cp:lastPrinted>
  <dcterms:created xsi:type="dcterms:W3CDTF">2018-03-27T06:03:00Z</dcterms:created>
  <dcterms:modified xsi:type="dcterms:W3CDTF">2026-07-08T07:06:53Z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