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24" d="100"/>
          <a:sy n="124" d="100"/>
        </p:scale>
        <p:origin x="-168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23772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днем временами сильный дождь, град, шквал. Ветер переменных направлений 7-12, днем порывы 15-20 м/с. Температура воздуха ночью 20-22, днем 31-33 тепла.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21-23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50713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41332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 2026 года, ночью 09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68113</TotalTime>
  <Words>613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Lab-2</cp:lastModifiedBy>
  <cp:revision>7323</cp:revision>
  <cp:lastPrinted>2021-02-03T11:37:00Z</cp:lastPrinted>
  <dcterms:created xsi:type="dcterms:W3CDTF">2018-03-27T06:03:00Z</dcterms:created>
  <dcterms:modified xsi:type="dcterms:W3CDTF">2026-07-08T06:01:07Z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