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5" d="100"/>
          <a:sy n="75" d="100"/>
        </p:scale>
        <p:origin x="62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0879246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18</a:t>
                      </a:r>
                      <a:r>
                        <a:rPr lang="kk-KZ" dirty="0"/>
                        <a:t>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08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08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1985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08 июля до 20 ч. 09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восточных направлений ночью 3-8, днем 7-12 м/с. Температура воздуха ночью 17-19, днем 32-34 тепла.</a:t>
            </a: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09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10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юго-восточный, восточный  3-8 м/с. Температура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воздуха 18-20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3818915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ночью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Аитбаева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639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117</cp:revision>
  <dcterms:modified xsi:type="dcterms:W3CDTF">2026-07-08T08:26:29Z</dcterms:modified>
</cp:coreProperties>
</file>