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288" y="9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60396659"/>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189</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97292744"/>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465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093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.888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smtClean="0">
                <a:latin typeface="Times New Roman" panose="02020603050405020304" pitchFamily="18" charset="0"/>
                <a:cs typeface="Times New Roman" panose="02020603050405020304" pitchFamily="18" charset="0"/>
              </a:rPr>
              <a:t>09</a:t>
            </a:r>
            <a:r>
              <a:rPr lang="kk-KZ" altLang="ru-RU" sz="1100" b="1" dirty="0" smtClean="0">
                <a:latin typeface="Times New Roman" panose="02020603050405020304" pitchFamily="18" charset="0"/>
                <a:cs typeface="Times New Roman" panose="02020603050405020304" pitchFamily="18" charset="0"/>
              </a:rPr>
              <a:t> шілдеге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8</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шілде</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9</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кей уақыттарда жаңбыр, найзағай</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солтүстіктен, 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батыстан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22-24, күндіз 29-31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smtClean="0">
                <a:solidFill>
                  <a:srgbClr val="000000"/>
                </a:solidFill>
                <a:latin typeface="Times New Roman" panose="02020603050405020304" pitchFamily="18" charset="0"/>
                <a:cs typeface="Times New Roman" panose="02020603050405020304" pitchFamily="18" charset="0"/>
              </a:rPr>
              <a:t>10</a:t>
            </a:r>
            <a:r>
              <a:rPr lang="kk-KZ" sz="1100" b="1" dirty="0" smtClean="0">
                <a:solidFill>
                  <a:srgbClr val="000000"/>
                </a:solidFill>
                <a:latin typeface="Times New Roman" panose="02020603050405020304" pitchFamily="18" charset="0"/>
                <a:cs typeface="Times New Roman" panose="02020603050405020304" pitchFamily="18" charset="0"/>
              </a:rPr>
              <a:t> шілде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9</a:t>
            </a:r>
            <a:r>
              <a:rPr lang="kk-KZ" sz="1100" b="1" dirty="0" smtClean="0">
                <a:solidFill>
                  <a:srgbClr val="000000"/>
                </a:solidFill>
                <a:latin typeface="Times New Roman" panose="02020603050405020304" pitchFamily="18" charset="0"/>
                <a:cs typeface="Times New Roman" panose="02020603050405020304" pitchFamily="18" charset="0"/>
              </a:rPr>
              <a:t> шілде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10</a:t>
            </a:r>
            <a:r>
              <a:rPr lang="kk-KZ" sz="1100" b="1" dirty="0" smtClean="0">
                <a:solidFill>
                  <a:srgbClr val="000000"/>
                </a:solidFill>
                <a:latin typeface="Times New Roman" panose="02020603050405020304" pitchFamily="18" charset="0"/>
                <a:cs typeface="Times New Roman" panose="02020603050405020304" pitchFamily="18" charset="0"/>
              </a:rPr>
              <a:t> 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24-26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Догарова </a:t>
            </a:r>
            <a:r>
              <a:rPr lang="kk-KZ" altLang="ru-RU" sz="1000" b="1" i="1" dirty="0" smtClean="0">
                <a:solidFill>
                  <a:srgbClr val="000000"/>
                </a:solidFill>
                <a:latin typeface="Times New Roman" panose="02020603050405020304" pitchFamily="18" charset="0"/>
                <a:cs typeface="Times New Roman" panose="02020603050405020304" pitchFamily="18" charset="0"/>
              </a:rPr>
              <a:t>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32056</TotalTime>
  <Words>567</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4384</cp:revision>
  <cp:lastPrinted>2021-07-01T07:38:07Z</cp:lastPrinted>
  <dcterms:created xsi:type="dcterms:W3CDTF">2018-03-27T06:03:00Z</dcterms:created>
  <dcterms:modified xsi:type="dcterms:W3CDTF">2026-07-08T08:05:31Z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