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6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55116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9436943"/>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күндіз жаңбыр, найзағай, бұршақ, дауыл. </a:t>
            </a:r>
            <a:r>
              <a:rPr lang="kk-KZ" sz="1100" dirty="0">
                <a:solidFill>
                  <a:srgbClr val="000000"/>
                </a:solidFill>
                <a:latin typeface="Times New Roman"/>
              </a:rPr>
              <a:t>Жел </a:t>
            </a:r>
            <a:r>
              <a:rPr lang="kk-KZ" sz="1100" dirty="0" smtClean="0">
                <a:solidFill>
                  <a:srgbClr val="000000"/>
                </a:solidFill>
                <a:latin typeface="Times New Roman"/>
              </a:rPr>
              <a:t>солтүстіктен, солтүстік-шығыстан соғады</a:t>
            </a:r>
            <a:r>
              <a:rPr lang="kk-KZ" sz="1100" dirty="0">
                <a:solidFill>
                  <a:srgbClr val="000000"/>
                </a:solidFill>
                <a:latin typeface="Times New Roman"/>
              </a:rPr>
              <a:t>, күші </a:t>
            </a:r>
            <a:r>
              <a:rPr lang="kk-KZ" sz="1100" dirty="0" smtClean="0">
                <a:solidFill>
                  <a:srgbClr val="000000"/>
                </a:solidFill>
                <a:latin typeface="Times New Roman"/>
              </a:rPr>
              <a:t>9</a:t>
            </a:r>
            <a:r>
              <a:rPr lang="kk-KZ" sz="1100" dirty="0" smtClean="0">
                <a:solidFill>
                  <a:srgbClr val="000000"/>
                </a:solidFill>
                <a:latin typeface="Times New Roman"/>
              </a:rPr>
              <a:t>-14, күндіз екпіні 15-20 </a:t>
            </a:r>
            <a:r>
              <a:rPr lang="kk-KZ" sz="1100" dirty="0" smtClean="0">
                <a:solidFill>
                  <a:srgbClr val="000000"/>
                </a:solidFill>
                <a:latin typeface="Times New Roman"/>
              </a:rPr>
              <a:t>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18-20, </a:t>
            </a:r>
            <a:r>
              <a:rPr lang="kk-KZ" sz="1100" dirty="0">
                <a:solidFill>
                  <a:srgbClr val="000000"/>
                </a:solidFill>
                <a:latin typeface="Times New Roman"/>
              </a:rPr>
              <a:t>күндіз </a:t>
            </a:r>
            <a:r>
              <a:rPr lang="kk-KZ" sz="1100" dirty="0" smtClean="0">
                <a:solidFill>
                  <a:srgbClr val="000000"/>
                </a:solidFill>
                <a:latin typeface="Times New Roman"/>
              </a:rPr>
              <a:t>31-33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10</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жаңбыр, найзағай. </a:t>
            </a:r>
            <a:r>
              <a:rPr lang="kk-KZ" sz="1100" dirty="0" smtClean="0">
                <a:solidFill>
                  <a:srgbClr val="000000"/>
                </a:solidFill>
                <a:latin typeface="Times New Roman"/>
              </a:rPr>
              <a:t>Жел солтүстік-шығыстан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9</a:t>
            </a:r>
            <a:r>
              <a:rPr lang="kk-KZ" sz="1100" dirty="0" smtClean="0">
                <a:solidFill>
                  <a:srgbClr val="000000"/>
                </a:solidFill>
                <a:latin typeface="Times New Roman"/>
              </a:rPr>
              <a:t>-14, екпіні 15-20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19-21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43209</TotalTime>
  <Words>579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7825</cp:revision>
  <cp:lastPrinted>2021-07-01T03:56:27Z</cp:lastPrinted>
  <dcterms:created xsi:type="dcterms:W3CDTF">2018-03-27T06:03:00Z</dcterms:created>
  <dcterms:modified xsi:type="dcterms:W3CDTF">2026-07-08T07:06:56Z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