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35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08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614276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09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жауын-шашынсыз. Түнде және таңертең тұман.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түнде күші 5-10, күндіз 9-14 м/с.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10</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5-10 м/с. Ауа температурасы 17-19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09</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10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18623</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8258</cp:revision>
  <cp:lastPrinted>2021-07-01T03:56:27Z</cp:lastPrinted>
  <dcterms:created xsi:type="dcterms:W3CDTF">2018-03-27T06:03:00Z</dcterms:created>
  <dcterms:modified xsi:type="dcterms:W3CDTF">2026-07-08T06:36:42Z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