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3000" y="142852"/>
            <a:ext cx="4786347" cy="2677656"/>
          </a:xfrm>
          <a:prstGeom prst="rect">
            <a:avLst/>
          </a:prstGeom>
        </p:spPr>
        <p:txBody>
          <a:bodyPr wrap="square" numCol="1">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09 шілдеге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ru-RU" sz="1200" b="1" dirty="0" smtClean="0">
                <a:latin typeface="Times New Roman" pitchFamily="18" charset="0"/>
                <a:cs typeface="Times New Roman" pitchFamily="18" charset="0"/>
              </a:rPr>
              <a:t>08 </a:t>
            </a:r>
            <a:r>
              <a:rPr lang="ru-RU" sz="1200" b="1" dirty="0" err="1" smtClean="0">
                <a:latin typeface="Times New Roman" pitchFamily="18" charset="0"/>
                <a:cs typeface="Times New Roman" pitchFamily="18" charset="0"/>
              </a:rPr>
              <a:t>шілдеде</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kk-KZ" sz="1200" b="1" dirty="0" smtClean="0">
                <a:latin typeface="Times New Roman" pitchFamily="18" charset="0"/>
                <a:cs typeface="Times New Roman" pitchFamily="18" charset="0"/>
              </a:rPr>
              <a:t>09 шілдеде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a:t>
            </a:r>
            <a:r>
              <a:rPr lang="kk-KZ" sz="1200" dirty="0" smtClean="0">
                <a:latin typeface="Times New Roman" pitchFamily="18" charset="0"/>
                <a:cs typeface="Times New Roman" pitchFamily="18" charset="0"/>
              </a:rPr>
              <a:t>Солтүстік-шығыстан жел соғады, күші </a:t>
            </a:r>
            <a:r>
              <a:rPr lang="kk-KZ" sz="1200" dirty="0" smtClean="0">
                <a:latin typeface="Times New Roman" pitchFamily="18" charset="0"/>
                <a:cs typeface="Times New Roman" pitchFamily="18" charset="0"/>
              </a:rPr>
              <a:t>5-10, күндіз екпіні 14 </a:t>
            </a:r>
            <a:r>
              <a:rPr lang="kk-KZ" sz="1200" dirty="0" smtClean="0">
                <a:latin typeface="Times New Roman" pitchFamily="18" charset="0"/>
                <a:cs typeface="Times New Roman" pitchFamily="18" charset="0"/>
              </a:rPr>
              <a:t>м/с. Ауа температурасы түнде 15-17, күндіз </a:t>
            </a:r>
            <a:r>
              <a:rPr lang="kk-KZ" sz="1200" dirty="0" smtClean="0">
                <a:latin typeface="Times New Roman" pitchFamily="18" charset="0"/>
                <a:cs typeface="Times New Roman" pitchFamily="18" charset="0"/>
              </a:rPr>
              <a:t>31-33 </a:t>
            </a:r>
            <a:r>
              <a:rPr lang="kk-KZ" sz="1200" dirty="0" smtClean="0">
                <a:latin typeface="Times New Roman" pitchFamily="18" charset="0"/>
                <a:cs typeface="Times New Roman" pitchFamily="18" charset="0"/>
              </a:rPr>
              <a:t>градус жылы.</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10 шілдеге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09 шілдеде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10 </a:t>
            </a:r>
            <a:r>
              <a:rPr lang="ru-RU" sz="1200" b="1" dirty="0" err="1" smtClean="0">
                <a:latin typeface="Times New Roman" pitchFamily="18" charset="0"/>
                <a:ea typeface="Times New Roman KZ" pitchFamily="18" charset="0"/>
                <a:cs typeface="Times New Roman" pitchFamily="18" charset="0"/>
              </a:rPr>
              <a:t>шілдеде</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температурасы </a:t>
            </a:r>
            <a:r>
              <a:rPr lang="kk-KZ" sz="1200" dirty="0" smtClean="0">
                <a:latin typeface="Times New Roman" pitchFamily="18" charset="0"/>
                <a:cs typeface="Times New Roman" pitchFamily="18" charset="0"/>
              </a:rPr>
              <a:t>13-15 </a:t>
            </a:r>
            <a:r>
              <a:rPr lang="kk-KZ" sz="1200" dirty="0" smtClean="0">
                <a:latin typeface="Times New Roman" pitchFamily="18" charset="0"/>
                <a:cs typeface="Times New Roman" pitchFamily="18" charset="0"/>
              </a:rPr>
              <a:t>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714620"/>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715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39</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0,07</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675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35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0,17</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6</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0,21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Мухитдинова Р.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23042</TotalTime>
  <Words>527</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5978</cp:revision>
  <cp:lastPrinted>2021-07-01T03:56:27Z</cp:lastPrinted>
  <dcterms:created xsi:type="dcterms:W3CDTF">2018-03-27T06:03:00Z</dcterms:created>
  <dcterms:modified xsi:type="dcterms:W3CDTF">2026-07-08T06:48:43Z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