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833933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шілде сағ. 20-дан 09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3-8</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20-22 градус </a:t>
            </a:r>
            <a:r>
              <a:rPr lang="ru-RU" sz="1200" smtClean="0">
                <a:latin typeface="Times New Roman" panose="02020603050405020304" pitchFamily="18" charset="0"/>
                <a:ea typeface="Calibri" panose="020F0502020204030204" pitchFamily="34" charset="0"/>
              </a:rPr>
              <a:t>жылы,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қатты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ыстық</a:t>
            </a:r>
            <a:r>
              <a:rPr lang="ru-RU" sz="1200" dirty="0" smtClean="0">
                <a:latin typeface="Times New Roman" panose="02020603050405020304" pitchFamily="18" charset="0"/>
                <a:ea typeface="Calibri" panose="020F0502020204030204" pitchFamily="34" charset="0"/>
              </a:rPr>
              <a:t> 33-35 градус.</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10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10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шілде </a:t>
            </a:r>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754565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32630</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5877</cp:revision>
  <cp:lastPrinted>2021-07-01T07:38:07Z</cp:lastPrinted>
  <dcterms:created xsi:type="dcterms:W3CDTF">2018-03-27T06:03:00Z</dcterms:created>
  <dcterms:modified xsi:type="dcterms:W3CDTF">2026-07-08T06:05:52Z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