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82890703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1</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smtClean="0">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42245527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414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smtClean="0">
                <a:latin typeface="Times New Roman" panose="02020603050405020304" pitchFamily="18" charset="0"/>
                <a:cs typeface="Times New Roman" panose="02020603050405020304" pitchFamily="18" charset="0"/>
              </a:rPr>
              <a:t>9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23-25 градус жылы,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39-41 градус қатты ыстық.</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шілдеге 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екпіні 15-20 м/с. Ауа температурасы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14348</TotalTime>
  <Words>549</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4249</cp:revision>
  <cp:lastPrinted>2021-07-01T03:56:27Z</cp:lastPrinted>
  <dcterms:created xsi:type="dcterms:W3CDTF">2018-03-27T06:03:00Z</dcterms:created>
  <dcterms:modified xsi:type="dcterms:W3CDTF">2026-07-08T07:31:49Z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