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67280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түнде 4-9, күндіз 7-12,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2925289424"/>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Ақанова А.Е.</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25599</TotalTime>
  <Words>667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4926</cp:revision>
  <cp:lastPrinted>2021-07-01T03:56:27Z</cp:lastPrinted>
  <dcterms:created xsi:type="dcterms:W3CDTF">2018-03-27T06:03:00Z</dcterms:created>
  <dcterms:modified xsi:type="dcterms:W3CDTF">2026-07-08T07:40:42Z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