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75" d="100"/>
          <a:sy n="75" d="100"/>
        </p:scale>
        <p:origin x="62" y="5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0648287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18</a:t>
                      </a:r>
                      <a:r>
                        <a:rPr lang="kk-KZ" dirty="0"/>
                        <a:t>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08</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005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08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Ш</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ығыс бағыттардан жел соғады, күші түнде 3-8, күндіз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32-34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10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10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ш</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ығыстан жел соғады,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351749769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08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14900" y="2633663"/>
            <a:ext cx="4813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Аитбаева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408</TotalTime>
  <Words>665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111</cp:revision>
  <dcterms:modified xsi:type="dcterms:W3CDTF">2026-07-08T08:26:37Z</dcterms:modified>
</cp:coreProperties>
</file>