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183740230"/>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dirty="0" smtClean="0">
                          <a:solidFill>
                            <a:srgbClr val="002060"/>
                          </a:solidFill>
                          <a:latin typeface="Times New Roman" panose="02020603050405020304" pitchFamily="18" charset="0"/>
                          <a:cs typeface="Times New Roman" panose="02020603050405020304" pitchFamily="18" charset="0"/>
                        </a:rPr>
                        <a:t>8</a:t>
                      </a:r>
                      <a:r>
                        <a:rPr lang="en-US" altLang="x-none" sz="1600" b="1" i="1" dirty="0" smtClean="0">
                          <a:solidFill>
                            <a:srgbClr val="002060"/>
                          </a:solidFill>
                          <a:latin typeface="Times New Roman" panose="02020603050405020304" pitchFamily="18" charset="0"/>
                          <a:cs typeface="Times New Roman" panose="02020603050405020304" pitchFamily="18" charset="0"/>
                        </a:rPr>
                        <a:t>8</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8</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smtClean="0">
                <a:latin typeface="Times New Roman" panose="02020603050405020304" pitchFamily="18" charset="0"/>
                <a:cs typeface="Times New Roman" panose="02020603050405020304" pitchFamily="18" charset="0"/>
              </a:rPr>
              <a:t>8</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069852848"/>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0,37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46659"/>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0</a:t>
            </a:r>
            <a:r>
              <a:rPr lang="en-US" altLang="ru-RU" sz="1200" b="1" dirty="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шілдеге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шілдеден</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a:t>
            </a:r>
            <a:r>
              <a:rPr lang="en-US" altLang="ru-RU" sz="1200" b="1" dirty="0" smtClean="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шілдеге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Солтүстік-шығыстан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күндіз екпіні </a:t>
            </a:r>
            <a:r>
              <a:rPr lang="kk-KZ" sz="1100" dirty="0" smtClean="0">
                <a:latin typeface="Times New Roman" pitchFamily="18" charset="0"/>
                <a:cs typeface="Times New Roman" pitchFamily="18" charset="0"/>
              </a:rPr>
              <a:t>15-20 </a:t>
            </a:r>
            <a:r>
              <a:rPr lang="kk-KZ" sz="1100" dirty="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20-22,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37-39 </a:t>
            </a:r>
            <a:r>
              <a:rPr lang="kk-KZ" sz="1100" dirty="0">
                <a:latin typeface="Times New Roman" pitchFamily="18" charset="0"/>
                <a:cs typeface="Times New Roman" pitchFamily="18" charset="0"/>
              </a:rPr>
              <a:t>градус жылы</a:t>
            </a:r>
            <a:r>
              <a:rPr lang="kk-KZ" sz="1100" dirty="0" smtClean="0">
                <a:latin typeface="Times New Roman" pitchFamily="18" charset="0"/>
                <a:cs typeface="Times New Roman" pitchFamily="18" charset="0"/>
              </a:rPr>
              <a:t>.</a:t>
            </a: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a:t>
            </a:r>
            <a:r>
              <a:rPr lang="en-US" altLang="ru-RU" sz="1200" b="1" dirty="0" smtClean="0">
                <a:latin typeface="Times New Roman" pitchFamily="18" charset="0"/>
                <a:cs typeface="Times New Roman" pitchFamily="18" charset="0"/>
              </a:rPr>
              <a:t>10</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шілдеге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en-US" altLang="ru-RU" sz="1200" b="1" dirty="0" smtClean="0">
                <a:latin typeface="Times New Roman" pitchFamily="18" charset="0"/>
                <a:cs typeface="Times New Roman" pitchFamily="18" charset="0"/>
              </a:rPr>
              <a:t>9</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10</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8-13, екпіні 15-20 м/с. Ауа температурасы </a:t>
            </a:r>
            <a:r>
              <a:rPr lang="kk-KZ" sz="1100" dirty="0" smtClean="0">
                <a:latin typeface="Times New Roman" pitchFamily="18" charset="0"/>
                <a:cs typeface="Times New Roman" pitchFamily="18" charset="0"/>
              </a:rPr>
              <a:t>20-22 </a:t>
            </a:r>
            <a:r>
              <a:rPr lang="kk-KZ" sz="1100" dirty="0" smtClean="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384995"/>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a:t>
            </a:r>
            <a:r>
              <a:rPr lang="ru-RU" altLang="ru-RU" sz="1200">
                <a:solidFill>
                  <a:srgbClr val="000000"/>
                </a:solidFill>
                <a:latin typeface="Times New Roman" panose="02020603050405020304" pitchFamily="18" charset="0"/>
                <a:cs typeface="Times New Roman" panose="02020603050405020304" pitchFamily="18" charset="0"/>
              </a:rPr>
              <a:t>қ </a:t>
            </a:r>
            <a:r>
              <a:rPr lang="ru-RU" altLang="ru-RU" sz="1200" smtClean="0">
                <a:solidFill>
                  <a:srgbClr val="000000"/>
                </a:solidFill>
                <a:latin typeface="Times New Roman" panose="02020603050405020304" pitchFamily="18" charset="0"/>
                <a:cs typeface="Times New Roman" panose="02020603050405020304" pitchFamily="18" charset="0"/>
              </a:rPr>
              <a:t>Самал-3</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14350</TotalTime>
  <Words>563</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4245</cp:revision>
  <cp:lastPrinted>2021-07-01T03:56:27Z</cp:lastPrinted>
  <dcterms:created xsi:type="dcterms:W3CDTF">2018-03-27T06:03:00Z</dcterms:created>
  <dcterms:modified xsi:type="dcterms:W3CDTF">2026-07-08T07:35:13Z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