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4513378"/>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08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кей уақыттарда жаңбыр</a:t>
            </a:r>
            <a:r>
              <a:rPr lang="kk-KZ" sz="1200" dirty="0" smtClean="0">
                <a:latin typeface="Times New Roman" panose="02020603050405020304" pitchFamily="18" charset="0"/>
                <a:cs typeface="Times New Roman" panose="02020603050405020304" pitchFamily="18" charset="0"/>
              </a:rPr>
              <a:t>, найзағай, </a:t>
            </a:r>
            <a:r>
              <a:rPr lang="kk-KZ" sz="1200" dirty="0" smtClean="0">
                <a:latin typeface="Times New Roman" panose="02020603050405020304" pitchFamily="18" charset="0"/>
                <a:cs typeface="Times New Roman" panose="02020603050405020304" pitchFamily="18" charset="0"/>
              </a:rPr>
              <a:t>бұршақ болады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Шығыстан, оңтүстік-шығыстан жел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7-12, күндіз екпіні </a:t>
            </a:r>
            <a:r>
              <a:rPr lang="kk-KZ" sz="1200" dirty="0" smtClean="0">
                <a:latin typeface="Times New Roman" panose="02020603050405020304" pitchFamily="18" charset="0"/>
                <a:cs typeface="Times New Roman" panose="02020603050405020304" pitchFamily="18" charset="0"/>
              </a:rPr>
              <a:t>15-18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20-22, күндіз </a:t>
            </a:r>
            <a:r>
              <a:rPr lang="kk-KZ" sz="1200" dirty="0" smtClean="0">
                <a:latin typeface="Times New Roman" panose="02020603050405020304" pitchFamily="18" charset="0"/>
                <a:cs typeface="Times New Roman" panose="02020603050405020304" pitchFamily="18" charset="0"/>
              </a:rPr>
              <a:t>30-32 </a:t>
            </a:r>
            <a:r>
              <a:rPr lang="kk-KZ" sz="1200" dirty="0" smtClean="0">
                <a:latin typeface="Times New Roman" panose="02020603050405020304" pitchFamily="18" charset="0"/>
                <a:cs typeface="Times New Roman" panose="02020603050405020304" pitchFamily="18" charset="0"/>
              </a:rPr>
              <a:t>градус жылы болады</a:t>
            </a:r>
            <a:r>
              <a:rPr lang="kk-KZ" sz="1200" dirty="0">
                <a:latin typeface="Times New Roman" panose="02020603050405020304" pitchFamily="18" charset="0"/>
                <a:cs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10</a:t>
            </a:r>
            <a:r>
              <a:rPr lang="kk-KZ" altLang="ru-RU" sz="1200" b="1"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09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найзағай болады</a:t>
            </a:r>
            <a:r>
              <a:rPr lang="kk-KZ" sz="1200" kern="1400" dirty="0" smtClean="0">
                <a:solidFill>
                  <a:srgbClr val="000000"/>
                </a:solidFill>
                <a:latin typeface="Times New Roman" panose="02020603050405020304" pitchFamily="18" charset="0"/>
                <a:ea typeface="Times New Roman" panose="02020603050405020304" pitchFamily="18" charset="0"/>
              </a:rPr>
              <a:t>. Шығыстан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5-10 м/с. Ауа температурасы 21-23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69066642"/>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2.900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046" y="2398975"/>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шілде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48029</TotalTime>
  <Words>539</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7061</cp:revision>
  <cp:lastPrinted>2021-07-01T07:38:07Z</cp:lastPrinted>
  <dcterms:created xsi:type="dcterms:W3CDTF">2018-03-27T06:03:00Z</dcterms:created>
  <dcterms:modified xsi:type="dcterms:W3CDTF">2026-07-08T07:00:26Z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