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342"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58936063"/>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№189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09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08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09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a:t>
            </a:r>
            <a:r>
              <a:rPr lang="kk-KZ" sz="1200" dirty="0">
                <a:latin typeface="Times New Roman" panose="02020603050405020304" pitchFamily="18" charset="0"/>
                <a:cs typeface="Times New Roman" panose="02020603050405020304" pitchFamily="18" charset="0"/>
              </a:rPr>
              <a:t>жаңбыр</a:t>
            </a:r>
            <a:r>
              <a:rPr lang="kk-KZ" sz="1200" dirty="0">
                <a:solidFill>
                  <a:prstClr val="black"/>
                </a:solidFill>
                <a:latin typeface="Times New Roman" pitchFamily="18" charset="0"/>
                <a:cs typeface="Times New Roman" pitchFamily="18" charset="0"/>
              </a:rPr>
              <a:t>, найзағай. Жел солтүстіктен соғады, күші 5-10,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26-28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10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09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10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9-14 м/с. Ауа температурасы 9-11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65264" y="338407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3" name="Таблица 2">
            <a:extLst>
              <a:ext uri="{FF2B5EF4-FFF2-40B4-BE49-F238E27FC236}">
                <a16:creationId xmlns:a16="http://schemas.microsoft.com/office/drawing/2014/main" id="{BE7919BC-42E5-143F-1139-FBDC00CFDB23}"/>
              </a:ext>
            </a:extLst>
          </p:cNvPr>
          <p:cNvGraphicFramePr>
            <a:graphicFrameLocks noGrp="1"/>
          </p:cNvGraphicFramePr>
          <p:nvPr>
            <p:extLst>
              <p:ext uri="{D42A27DB-BD31-4B8C-83A1-F6EECF244321}">
                <p14:modId xmlns:p14="http://schemas.microsoft.com/office/powerpoint/2010/main" val="1715561970"/>
              </p:ext>
            </p:extLst>
          </p:nvPr>
        </p:nvGraphicFramePr>
        <p:xfrm>
          <a:off x="5020837" y="4219817"/>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
        <p:nvSpPr>
          <p:cNvPr id="6" name="TextBox 13">
            <a:extLst>
              <a:ext uri="{FF2B5EF4-FFF2-40B4-BE49-F238E27FC236}">
                <a16:creationId xmlns:a16="http://schemas.microsoft.com/office/drawing/2014/main" id="{F5C3B971-9920-92E1-DA07-F809A3C7FBC5}"/>
              </a:ext>
            </a:extLst>
          </p:cNvPr>
          <p:cNvSpPr txBox="1"/>
          <p:nvPr/>
        </p:nvSpPr>
        <p:spPr>
          <a:xfrm>
            <a:off x="5038625" y="242048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a:t>
            </a:r>
            <a:r>
              <a:rPr lang="kk-KZ" altLang="ru-RU" sz="1200" b="1" i="1">
                <a:solidFill>
                  <a:srgbClr val="000000"/>
                </a:solidFill>
                <a:latin typeface="Times New Roman" panose="02020603050405020304" pitchFamily="18" charset="0"/>
                <a:cs typeface="Times New Roman" panose="02020603050405020304" pitchFamily="18" charset="0"/>
              </a:rPr>
              <a:t>/ Ақанова А.Е.</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21096</TotalTime>
  <Words>601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4472</cp:revision>
  <cp:lastPrinted>2021-07-01T03:56:27Z</cp:lastPrinted>
  <dcterms:created xsi:type="dcterms:W3CDTF">2018-03-27T06:03:00Z</dcterms:created>
  <dcterms:modified xsi:type="dcterms:W3CDTF">2026-07-08T07:54:04Z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