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468"/>
  </p:normalViewPr>
  <p:slideViewPr>
    <p:cSldViewPr snapToGrid="0">
      <p:cViewPr varScale="1">
        <p:scale>
          <a:sx n="75" d="100"/>
          <a:sy n="75" d="100"/>
        </p:scale>
        <p:origin x="62" y="5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90931776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1</a:t>
                      </a:r>
                      <a:r>
                        <a:rPr lang="ru-RU" dirty="0"/>
                        <a:t>91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/>
                        <a:t>10</a:t>
                      </a:r>
                      <a:r>
                        <a:rPr lang="en-US" sz="1100" baseline="0"/>
                        <a:t> </a:t>
                      </a:r>
                      <a:r>
                        <a:rPr lang="ru-RU" sz="1100" baseline="0" dirty="0"/>
                        <a:t>июля 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10 июля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24437" y="227965"/>
            <a:ext cx="4623437" cy="1985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 на 11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10 июля до 20 ч. 11 июля</a:t>
            </a:r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r>
              <a:rPr lang="ru-RU" altLang="ru-RU" sz="3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                                   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еременная облачность, без осадков. Ветер северо-восточный ночью 3-8, днем 9-14 м/с. Температура воздуха ночью 17-19 тепла, днем сильная жара 35-37 градусов.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Прогноз погоды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ночь 12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с 20 ч. 11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08 ч. 12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just" eaLnBrk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Переменная облачность, без осадков. Ветер северо-восточный 3-8 м/с. Температура воздуха 18-20 тепла.</a:t>
            </a:r>
            <a:endParaRPr lang="en-US" altLang="ru-RU" sz="1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742105635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19C7E3C-2B42-4038-BB2F-0234DA6D1AA3}"/>
              </a:ext>
            </a:extLst>
          </p:cNvPr>
          <p:cNvSpPr txBox="1"/>
          <p:nvPr/>
        </p:nvSpPr>
        <p:spPr>
          <a:xfrm>
            <a:off x="5065713" y="2397125"/>
            <a:ext cx="4711700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361950" algn="just" hangingPunct="1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Ботаева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М.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</TotalTime>
  <Words>648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129</cp:revision>
  <dcterms:modified xsi:type="dcterms:W3CDTF">2026-07-10T08:53:26Z</dcterms:modified>
</cp:coreProperties>
</file>