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7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08683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кратковременный дождь, гроза, град.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81520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992ADE-2A72-68CB-50FA-E0E775156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889117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22226</TotalTime>
  <Words>631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4516</cp:revision>
  <cp:lastPrinted>2021-10-14T11:15:53Z</cp:lastPrinted>
  <dcterms:created xsi:type="dcterms:W3CDTF">2018-03-27T06:03:00Z</dcterms:created>
  <dcterms:modified xsi:type="dcterms:W3CDTF">2026-07-10T07:37:07Z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