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24" y="8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281432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 7-12 м/с. Температура воздуха ночью 21-23 тепла, днем сильная жара 37-39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22-24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63721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5988</TotalTime>
  <Words>550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1226</cp:revision>
  <cp:lastPrinted>2021-07-01T03:56:27Z</cp:lastPrinted>
  <dcterms:created xsi:type="dcterms:W3CDTF">2024-09-22T07:48:17Z</dcterms:created>
  <dcterms:modified xsi:type="dcterms:W3CDTF">2026-07-10T08:31:20Z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