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69685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днем кратковременный дождь, гроза. Ветер северо-восточный ночью 2-7, днем 7-12 м/с. Температура воздуха ночью 18-20, днем 32-34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35379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28817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4427</cp:revision>
  <cp:lastPrinted>2021-07-01T03:56:27Z</cp:lastPrinted>
  <dcterms:created xsi:type="dcterms:W3CDTF">2018-03-27T06:03:00Z</dcterms:created>
  <dcterms:modified xsi:type="dcterms:W3CDTF">2026-07-10T07:08:50Z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